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  <a:srgbClr val="660066"/>
    <a:srgbClr val="B008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120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076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266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392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2879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6956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7565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5798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387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463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839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72D8C-91E9-404C-9F96-1F1DE44B50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F20FA-62B4-4C1E-A946-03B312622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192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rgbClr val="FF0066"/>
          </a:fgClr>
          <a:bgClr>
            <a:srgbClr val="B0088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172199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Harrington" pitchFamily="82" charset="0"/>
              </a:rPr>
              <a:t>Japan in Isolation</a:t>
            </a:r>
            <a:br>
              <a:rPr lang="en-US" sz="7200" dirty="0" smtClean="0">
                <a:solidFill>
                  <a:schemeClr val="bg1"/>
                </a:solidFill>
                <a:latin typeface="Harrington" pitchFamily="82" charset="0"/>
              </a:rPr>
            </a:br>
            <a:r>
              <a:rPr lang="en-US" sz="7200" dirty="0">
                <a:solidFill>
                  <a:schemeClr val="bg1"/>
                </a:solidFill>
                <a:latin typeface="Harrington" pitchFamily="82" charset="0"/>
              </a:rPr>
              <a:t/>
            </a:r>
            <a:br>
              <a:rPr lang="en-US" sz="7200" dirty="0">
                <a:solidFill>
                  <a:schemeClr val="bg1"/>
                </a:solidFill>
                <a:latin typeface="Harrington" pitchFamily="82" charset="0"/>
              </a:rPr>
            </a:br>
            <a:r>
              <a:rPr lang="en-US" sz="7200" dirty="0" smtClean="0">
                <a:solidFill>
                  <a:schemeClr val="bg1"/>
                </a:solidFill>
                <a:latin typeface="Harrington" pitchFamily="82" charset="0"/>
              </a:rPr>
              <a:t>By: </a:t>
            </a:r>
            <a:br>
              <a:rPr lang="en-US" sz="7200" dirty="0" smtClean="0">
                <a:solidFill>
                  <a:schemeClr val="bg1"/>
                </a:solidFill>
                <a:latin typeface="Harrington" pitchFamily="82" charset="0"/>
              </a:rPr>
            </a:br>
            <a:r>
              <a:rPr lang="en-US" sz="7200" dirty="0" smtClean="0">
                <a:solidFill>
                  <a:schemeClr val="bg1"/>
                </a:solidFill>
                <a:latin typeface="Harrington" pitchFamily="82" charset="0"/>
              </a:rPr>
              <a:t>Alyssa G and Sofia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9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un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81200" y="15240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rlin Sans FB" pitchFamily="34" charset="0"/>
              </a:rPr>
              <a:t>The Policy of Isolation.</a:t>
            </a:r>
            <a:endParaRPr lang="en-US" sz="44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FF3300"/>
          </a:fgClr>
          <a:bgClr>
            <a:srgbClr val="FF006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Curlz MT" pitchFamily="82" charset="0"/>
              </a:rPr>
              <a:t>Early in Japan</a:t>
            </a:r>
            <a:endParaRPr lang="en-US" sz="9600" dirty="0">
              <a:solidFill>
                <a:schemeClr val="bg1"/>
              </a:solidFill>
              <a:latin typeface="Curlz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8710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Berlin Sans FB" pitchFamily="34" charset="0"/>
              </a:rPr>
              <a:t>Contact with China</a:t>
            </a:r>
            <a:br>
              <a:rPr lang="en-US" dirty="0" smtClean="0">
                <a:latin typeface="Berlin Sans FB" pitchFamily="34" charset="0"/>
              </a:rPr>
            </a:br>
            <a:r>
              <a:rPr lang="en-US" dirty="0" smtClean="0">
                <a:latin typeface="Berlin Sans FB" pitchFamily="34" charset="0"/>
              </a:rPr>
              <a:t>and Korea.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5801" y="1"/>
            <a:ext cx="46481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1198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Berlin Sans FB" pitchFamily="34" charset="0"/>
              </a:rPr>
              <a:t>Noble families </a:t>
            </a:r>
            <a:br>
              <a:rPr lang="en-US" dirty="0" smtClean="0">
                <a:latin typeface="Berlin Sans FB" pitchFamily="34" charset="0"/>
              </a:rPr>
            </a:br>
            <a:r>
              <a:rPr lang="en-US" dirty="0" smtClean="0">
                <a:latin typeface="Berlin Sans FB" pitchFamily="34" charset="0"/>
              </a:rPr>
              <a:t>worked to</a:t>
            </a:r>
            <a:br>
              <a:rPr lang="en-US" dirty="0" smtClean="0">
                <a:latin typeface="Berlin Sans FB" pitchFamily="34" charset="0"/>
              </a:rPr>
            </a:br>
            <a:r>
              <a:rPr lang="en-US" dirty="0" smtClean="0">
                <a:latin typeface="Berlin Sans FB" pitchFamily="34" charset="0"/>
              </a:rPr>
              <a:t>weaken the </a:t>
            </a:r>
            <a:br>
              <a:rPr lang="en-US" dirty="0" smtClean="0">
                <a:latin typeface="Berlin Sans FB" pitchFamily="34" charset="0"/>
              </a:rPr>
            </a:br>
            <a:r>
              <a:rPr lang="en-US" dirty="0" smtClean="0">
                <a:latin typeface="Berlin Sans FB" pitchFamily="34" charset="0"/>
              </a:rPr>
              <a:t>emperor’s </a:t>
            </a:r>
            <a:br>
              <a:rPr lang="en-US" dirty="0" smtClean="0">
                <a:latin typeface="Berlin Sans FB" pitchFamily="34" charset="0"/>
              </a:rPr>
            </a:br>
            <a:r>
              <a:rPr lang="en-US" dirty="0" smtClean="0">
                <a:latin typeface="Berlin Sans FB" pitchFamily="34" charset="0"/>
              </a:rPr>
              <a:t>Power.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0"/>
            <a:ext cx="5257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5179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           </a:t>
            </a: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130801" y="15949"/>
            <a:ext cx="4041775" cy="5927651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400" dirty="0" smtClean="0">
                <a:latin typeface="Berlin Sans FB" pitchFamily="34" charset="0"/>
              </a:rPr>
              <a:t>Samurai protected the nobles. </a:t>
            </a:r>
            <a:endParaRPr lang="en-US" sz="4400" dirty="0">
              <a:latin typeface="Berlin Sans FB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5949"/>
            <a:ext cx="51308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791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181600" cy="6847367"/>
          </a:xfrm>
        </p:spPr>
      </p:pic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181600" y="0"/>
            <a:ext cx="3962400" cy="49530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400" dirty="0" smtClean="0">
                <a:latin typeface="Berlin Sans FB" pitchFamily="34" charset="0"/>
              </a:rPr>
              <a:t>Typhoons helped Japan defeat any invaders.</a:t>
            </a:r>
            <a:endParaRPr lang="en-US" sz="4400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50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343399" cy="68580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0"/>
            <a:ext cx="4800600" cy="6858000"/>
          </a:xfrm>
        </p:spPr>
      </p:pic>
    </p:spTree>
    <p:extLst>
      <p:ext uri="{BB962C8B-B14F-4D97-AF65-F5344CB8AC3E}">
        <p14:creationId xmlns:p14="http://schemas.microsoft.com/office/powerpoint/2010/main" xmlns="" val="4081909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2858" y="-15432"/>
            <a:ext cx="4041775" cy="687343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>
                <a:latin typeface="Berlin Sans FB" pitchFamily="34" charset="0"/>
              </a:rPr>
              <a:t>Tokugawa Dynasty</a:t>
            </a:r>
            <a:endParaRPr lang="en-US" sz="4400" dirty="0">
              <a:latin typeface="Berlin Sans FB" pitchFamily="34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3" y="0"/>
            <a:ext cx="5103627" cy="6858000"/>
          </a:xfrm>
        </p:spPr>
      </p:pic>
    </p:spTree>
    <p:extLst>
      <p:ext uri="{BB962C8B-B14F-4D97-AF65-F5344CB8AC3E}">
        <p14:creationId xmlns:p14="http://schemas.microsoft.com/office/powerpoint/2010/main" xmlns="" val="3489254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lass__syste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97388" cy="6858000"/>
          </a:xfrm>
        </p:spPr>
      </p:pic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381001"/>
            <a:ext cx="4041775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2819400"/>
            <a:ext cx="358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erlin Sans FB" pitchFamily="34" charset="0"/>
              </a:rPr>
              <a:t>This is the Class System.</a:t>
            </a:r>
            <a:endParaRPr lang="en-US" sz="4400" dirty="0"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37</Words>
  <Application>Microsoft Office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Japan in Isolation  By:  Alyssa G and Sofia  </vt:lpstr>
      <vt:lpstr>Early in Japan</vt:lpstr>
      <vt:lpstr>Contact with China and Korea.</vt:lpstr>
      <vt:lpstr>Noble families  worked to weaken the  emperor’s  Power.</vt:lpstr>
      <vt:lpstr>           </vt:lpstr>
      <vt:lpstr>Slide 6</vt:lpstr>
      <vt:lpstr>Slide 7</vt:lpstr>
      <vt:lpstr>Slide 8</vt:lpstr>
      <vt:lpstr>Slide 9</vt:lpstr>
      <vt:lpstr>Slide 10</vt:lpstr>
      <vt:lpstr>Slide 11</vt:lpstr>
    </vt:vector>
  </TitlesOfParts>
  <Company>Franklin Township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 Guidi</dc:creator>
  <cp:lastModifiedBy>Owner</cp:lastModifiedBy>
  <cp:revision>11</cp:revision>
  <dcterms:created xsi:type="dcterms:W3CDTF">2012-02-02T17:44:31Z</dcterms:created>
  <dcterms:modified xsi:type="dcterms:W3CDTF">2012-02-07T19:58:38Z</dcterms:modified>
</cp:coreProperties>
</file>